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Nuni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1.xml"/><Relationship Id="rId18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00a2630e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00a2630e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00a2630e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000a2630e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00a2630e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000a2630e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00a2630e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000a2630e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00a2630e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00a2630e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900FF"/>
            </a:gs>
            <a:gs pos="100000">
              <a:srgbClr val="FF00FF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5" y="4472600"/>
            <a:ext cx="9144000" cy="67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70900" y="517150"/>
            <a:ext cx="79038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Mobbeel Innovation Challenge</a:t>
            </a:r>
            <a:endParaRPr b="1" sz="3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Hackatón no-code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45600" y="1677225"/>
            <a:ext cx="7156200" cy="20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100">
                <a:solidFill>
                  <a:schemeClr val="lt1"/>
                </a:solidFill>
                <a:highlight>
                  <a:srgbClr val="000000"/>
                </a:highlight>
                <a:latin typeface="Nunito"/>
                <a:ea typeface="Nunito"/>
                <a:cs typeface="Nunito"/>
                <a:sym typeface="Nunito"/>
              </a:rPr>
              <a:t>TÍTULO DEL PROYECTO</a:t>
            </a:r>
            <a:endParaRPr b="1" sz="3100">
              <a:solidFill>
                <a:schemeClr val="lt1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</a:pPr>
            <a:r>
              <a:rPr b="1" lang="es" sz="1600">
                <a:solidFill>
                  <a:schemeClr val="lt1"/>
                </a:solidFill>
                <a:highlight>
                  <a:srgbClr val="000000"/>
                </a:highlight>
                <a:latin typeface="Nunito"/>
                <a:ea typeface="Nunito"/>
                <a:cs typeface="Nunito"/>
                <a:sym typeface="Nunito"/>
              </a:rPr>
              <a:t>Participante 1</a:t>
            </a:r>
            <a:endParaRPr b="1" sz="1600">
              <a:solidFill>
                <a:schemeClr val="lt1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</a:pPr>
            <a:r>
              <a:rPr b="1" lang="es" sz="1600">
                <a:solidFill>
                  <a:schemeClr val="lt1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</a:rPr>
              <a:t>Participante 2</a:t>
            </a:r>
            <a:endParaRPr b="1" sz="160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</a:pPr>
            <a:r>
              <a:rPr b="1" lang="es" sz="1600">
                <a:solidFill>
                  <a:schemeClr val="lt1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</a:rPr>
              <a:t>Participante 3</a:t>
            </a:r>
            <a:endParaRPr b="1" sz="160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388" y="4577153"/>
            <a:ext cx="174863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450" y="4550625"/>
            <a:ext cx="1748625" cy="51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5325" y="4577150"/>
            <a:ext cx="1491638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4858475"/>
            <a:ext cx="9144000" cy="28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520950" y="668125"/>
            <a:ext cx="26070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PROBLEMA</a:t>
            </a:r>
            <a:endParaRPr b="1"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849" y="4903600"/>
            <a:ext cx="737550" cy="19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825" y="4892425"/>
            <a:ext cx="737550" cy="21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4876" y="4886815"/>
            <a:ext cx="737550" cy="2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0" y="2525"/>
            <a:ext cx="9144000" cy="514800"/>
          </a:xfrm>
          <a:prstGeom prst="rect">
            <a:avLst/>
          </a:prstGeom>
          <a:gradFill>
            <a:gsLst>
              <a:gs pos="0">
                <a:srgbClr val="9900FF"/>
              </a:gs>
              <a:gs pos="100000">
                <a:srgbClr val="FF00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520950" y="-77725"/>
            <a:ext cx="79038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Mobbeel Innovation Challenge</a:t>
            </a:r>
            <a:endParaRPr b="1" sz="2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Hackatón no-code</a:t>
            </a:r>
            <a:endParaRPr sz="7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75725" y="1495525"/>
            <a:ext cx="73449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Descripción del problema que queremos resolver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¿Por qué es importante resolverlo?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520950" y="668125"/>
            <a:ext cx="26070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SOLUCIÓN</a:t>
            </a:r>
            <a:endParaRPr b="1"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0" y="2525"/>
            <a:ext cx="9144000" cy="514800"/>
          </a:xfrm>
          <a:prstGeom prst="rect">
            <a:avLst/>
          </a:prstGeom>
          <a:gradFill>
            <a:gsLst>
              <a:gs pos="0">
                <a:srgbClr val="9900FF"/>
              </a:gs>
              <a:gs pos="100000">
                <a:srgbClr val="FF00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520950" y="-77725"/>
            <a:ext cx="79038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Mobbeel Innovation Challenge</a:t>
            </a:r>
            <a:endParaRPr b="1" sz="2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Hackatón no-code</a:t>
            </a:r>
            <a:endParaRPr sz="7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775725" y="1495525"/>
            <a:ext cx="73449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Descripción de nuestra solución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Explicación sencilla del funcionamiento esperado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0" y="4858475"/>
            <a:ext cx="9144000" cy="28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849" y="4903600"/>
            <a:ext cx="737550" cy="19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825" y="4892425"/>
            <a:ext cx="737550" cy="21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4876" y="4886815"/>
            <a:ext cx="737550" cy="2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520950" y="668125"/>
            <a:ext cx="48531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PROPUESTA DE VALOR</a:t>
            </a:r>
            <a:endParaRPr b="1"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0" y="2525"/>
            <a:ext cx="9144000" cy="514800"/>
          </a:xfrm>
          <a:prstGeom prst="rect">
            <a:avLst/>
          </a:prstGeom>
          <a:gradFill>
            <a:gsLst>
              <a:gs pos="0">
                <a:srgbClr val="9900FF"/>
              </a:gs>
              <a:gs pos="100000">
                <a:srgbClr val="FF00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520950" y="-77725"/>
            <a:ext cx="79038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Mobbeel Innovation Challenge</a:t>
            </a:r>
            <a:endParaRPr b="1" sz="2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Hackatón no-code</a:t>
            </a:r>
            <a:endParaRPr sz="7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775725" y="1495525"/>
            <a:ext cx="73449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¿Qué hace a nuestra solución mejor que el resto?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¿Qué beneficios clave aporta a los clientes?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0" y="4858475"/>
            <a:ext cx="9144000" cy="28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849" y="4903600"/>
            <a:ext cx="737550" cy="19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825" y="4892425"/>
            <a:ext cx="737550" cy="21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4876" y="4886815"/>
            <a:ext cx="737550" cy="2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520950" y="668125"/>
            <a:ext cx="48531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MODELO DE NEGOCIO</a:t>
            </a:r>
            <a:endParaRPr b="1"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0" y="2525"/>
            <a:ext cx="9144000" cy="514800"/>
          </a:xfrm>
          <a:prstGeom prst="rect">
            <a:avLst/>
          </a:prstGeom>
          <a:gradFill>
            <a:gsLst>
              <a:gs pos="0">
                <a:srgbClr val="9900FF"/>
              </a:gs>
              <a:gs pos="100000">
                <a:srgbClr val="FF00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520950" y="-77725"/>
            <a:ext cx="79038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Mobbeel Innovation Challenge</a:t>
            </a:r>
            <a:endParaRPr b="1" sz="2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Hackatón no-code</a:t>
            </a:r>
            <a:endParaRPr sz="7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775725" y="1495525"/>
            <a:ext cx="73449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¿Cómo podemos ganar dinero con nuestra idea?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¿Quiénes serán nuestros clientes?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0" y="4858475"/>
            <a:ext cx="9144000" cy="28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849" y="4903600"/>
            <a:ext cx="737550" cy="19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825" y="4892425"/>
            <a:ext cx="737550" cy="21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4876" y="4886815"/>
            <a:ext cx="737550" cy="2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900FF"/>
            </a:gs>
            <a:gs pos="100000">
              <a:srgbClr val="FF00FF"/>
            </a:gs>
          </a:gsLst>
          <a:lin ang="5400012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75" y="4472600"/>
            <a:ext cx="9144000" cy="67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670900" y="517150"/>
            <a:ext cx="79038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Mobbeel Innovation Challenge</a:t>
            </a:r>
            <a:endParaRPr b="1" sz="3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Hackatón no-code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388" y="4577153"/>
            <a:ext cx="174863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450" y="4550625"/>
            <a:ext cx="1748625" cy="51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5325" y="4577150"/>
            <a:ext cx="1491638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98975" y="715577"/>
            <a:ext cx="4116300" cy="41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